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861" r:id="rId2"/>
    <p:sldId id="1049" r:id="rId3"/>
    <p:sldId id="1080" r:id="rId4"/>
    <p:sldId id="1079" r:id="rId5"/>
    <p:sldId id="1072" r:id="rId6"/>
    <p:sldId id="1081" r:id="rId7"/>
    <p:sldId id="1082" r:id="rId8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78E1B4"/>
    <a:srgbClr val="FF965E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49" autoAdjust="0"/>
    <p:restoredTop sz="82463" autoAdjust="0"/>
  </p:normalViewPr>
  <p:slideViewPr>
    <p:cSldViewPr>
      <p:cViewPr varScale="1">
        <p:scale>
          <a:sx n="187" d="100"/>
          <a:sy n="187" d="100"/>
        </p:scale>
        <p:origin x="208" y="592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6/11/21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619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32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092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132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4264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390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Galatians 6:6-10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22444" y="0"/>
            <a:ext cx="9144000" cy="5358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>
              <a:lnSpc>
                <a:spcPct val="115000"/>
              </a:lnSpc>
              <a:spcAft>
                <a:spcPts val="1000"/>
              </a:spcAft>
            </a:pP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one who is taught the word share all good things with the one who teaches.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deceived:  God is not mocked, for whatever one sows, that will he also reap.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one who sows to his own flesh will from the flesh reap corruption, but the one who sows to the Spirit will from the Spirit reap eternal life.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let us not grow weary of doing good, for in due season we will reap, if we do not give up.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then, as we have opportunity, let us do good to everyone, and especially to those who are of the household of faith. </a:t>
            </a:r>
          </a:p>
        </p:txBody>
      </p:sp>
    </p:spTree>
    <p:extLst>
      <p:ext uri="{BB962C8B-B14F-4D97-AF65-F5344CB8AC3E}">
        <p14:creationId xmlns:p14="http://schemas.microsoft.com/office/powerpoint/2010/main" val="238755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20182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in step with the Spirit – Loving One Another – Bearing One-another’s burdens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16115-3CE0-C640-8982-E1DA7E9527C2}"/>
              </a:ext>
            </a:extLst>
          </p:cNvPr>
          <p:cNvSpPr txBox="1"/>
          <p:nvPr/>
        </p:nvSpPr>
        <p:spPr>
          <a:xfrm>
            <a:off x="-1" y="337220"/>
            <a:ext cx="9141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the support of those who teach the word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129D158-FE1B-D049-ADCA-BBE90615583C}"/>
              </a:ext>
            </a:extLst>
          </p:cNvPr>
          <p:cNvSpPr/>
          <p:nvPr/>
        </p:nvSpPr>
        <p:spPr>
          <a:xfrm>
            <a:off x="1032498" y="4297660"/>
            <a:ext cx="742774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Corinthians 9: (ESV) 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Each one must give as he has decided in his heart, not reluctantly or under compulsion, for God loves a cheerful giver.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4ED19-4D7C-D54C-8099-0B99AA50580B}"/>
              </a:ext>
            </a:extLst>
          </p:cNvPr>
          <p:cNvSpPr txBox="1"/>
          <p:nvPr/>
        </p:nvSpPr>
        <p:spPr>
          <a:xfrm>
            <a:off x="6825" y="607036"/>
            <a:ext cx="1036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9D83-3A1F-A14F-B376-1524CC51B9BA}"/>
              </a:ext>
            </a:extLst>
          </p:cNvPr>
          <p:cNvSpPr txBox="1"/>
          <p:nvPr/>
        </p:nvSpPr>
        <p:spPr>
          <a:xfrm>
            <a:off x="6823" y="903602"/>
            <a:ext cx="914114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Testament Law – to tithe 10% of gross production/income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 giving is about giving from the heart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Word of God is so important, that the early church recognised “Those who are taught should support those who forgo other employment to teach.”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2CA13-0171-DC49-B432-7484884E9DFD}"/>
              </a:ext>
            </a:extLst>
          </p:cNvPr>
          <p:cNvSpPr/>
          <p:nvPr/>
        </p:nvSpPr>
        <p:spPr>
          <a:xfrm>
            <a:off x="-1" y="2353444"/>
            <a:ext cx="9134319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the one who is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taught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the word share all good things with the one who </a:t>
            </a:r>
            <a:r>
              <a:rPr lang="en-AU" u="sng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teaches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149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  <p:bldP spid="14" grpId="0" animBg="1"/>
      <p:bldP spid="5" grpId="0"/>
      <p:bldP spid="6" grpId="0" uiExpand="1" build="p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20182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in step with the Spirit – Loving One Another – Bearing One-another’s burdens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216115-3CE0-C640-8982-E1DA7E9527C2}"/>
              </a:ext>
            </a:extLst>
          </p:cNvPr>
          <p:cNvSpPr txBox="1"/>
          <p:nvPr/>
        </p:nvSpPr>
        <p:spPr>
          <a:xfrm>
            <a:off x="-1" y="337220"/>
            <a:ext cx="9141143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Includes the support of those who teach the word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4ED19-4D7C-D54C-8099-0B99AA50580B}"/>
              </a:ext>
            </a:extLst>
          </p:cNvPr>
          <p:cNvSpPr txBox="1"/>
          <p:nvPr/>
        </p:nvSpPr>
        <p:spPr>
          <a:xfrm>
            <a:off x="-3" y="1291414"/>
            <a:ext cx="1036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9D83-3A1F-A14F-B376-1524CC51B9BA}"/>
              </a:ext>
            </a:extLst>
          </p:cNvPr>
          <p:cNvSpPr txBox="1"/>
          <p:nvPr/>
        </p:nvSpPr>
        <p:spPr>
          <a:xfrm>
            <a:off x="895867" y="1304418"/>
            <a:ext cx="83529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Testament Law – to tithe 10% of gross production/income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 giving is about giving from the heart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2CA13-0171-DC49-B432-7484884E9DFD}"/>
              </a:ext>
            </a:extLst>
          </p:cNvPr>
          <p:cNvSpPr/>
          <p:nvPr/>
        </p:nvSpPr>
        <p:spPr>
          <a:xfrm>
            <a:off x="412018" y="1994619"/>
            <a:ext cx="725598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deceived:  God is not mocked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[turn your nose up at]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for whatever one sows, that will he also reap.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one who sows to his own flesh will from the flesh reap corruption, but the one who sows to the Spirit will from the Spirit reap eternal life.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8C61E-D0AE-6945-BC7F-508B452AB2B0}"/>
              </a:ext>
            </a:extLst>
          </p:cNvPr>
          <p:cNvSpPr txBox="1"/>
          <p:nvPr/>
        </p:nvSpPr>
        <p:spPr>
          <a:xfrm>
            <a:off x="11575" y="3194948"/>
            <a:ext cx="914114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is to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my nose up at God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the way I live), and to not know I’m doing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desires of the flesh are at war with the desire of the Spirit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see giving as a Law I have to obey, I am enslaving myself to the Law.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by keeping in step with the Spirit, I will fulfill the law – effectively give it 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75AB06-4F52-634F-A80B-592919981E39}"/>
              </a:ext>
            </a:extLst>
          </p:cNvPr>
          <p:cNvSpPr txBox="1"/>
          <p:nvPr/>
        </p:nvSpPr>
        <p:spPr>
          <a:xfrm>
            <a:off x="-2" y="645084"/>
            <a:ext cx="9141143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Word of God is so important, that the early church recognised “Those who are taught should support those who forgo other employment to teach.”</a:t>
            </a:r>
          </a:p>
        </p:txBody>
      </p:sp>
    </p:spTree>
    <p:extLst>
      <p:ext uri="{BB962C8B-B14F-4D97-AF65-F5344CB8AC3E}">
        <p14:creationId xmlns:p14="http://schemas.microsoft.com/office/powerpoint/2010/main" val="3326605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7F1B2951-D0E5-714D-8A7A-3332137F51A8}"/>
              </a:ext>
            </a:extLst>
          </p:cNvPr>
          <p:cNvSpPr/>
          <p:nvPr/>
        </p:nvSpPr>
        <p:spPr>
          <a:xfrm>
            <a:off x="251520" y="409228"/>
            <a:ext cx="8172400" cy="212365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Matthew 6:(ESV) 19 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“Do not lay up for yourselves treasures on earth, where moth and rust destroy and where thieves break in and steal,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20 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lay up for yourselves treasures in heaven, where neither moth nor rust destroys and where thieves do not break in and steal. </a:t>
            </a:r>
            <a:r>
              <a:rPr lang="en-AU" sz="22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sz="2200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21 </a:t>
            </a:r>
            <a:r>
              <a:rPr lang="en-AU" sz="2200" dirty="0">
                <a:solidFill>
                  <a:srgbClr val="FF0000"/>
                </a:solidFill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where your treasure is, there your heart will be also.</a:t>
            </a:r>
            <a:r>
              <a:rPr lang="en-AU" sz="2200" dirty="0"/>
              <a:t> </a:t>
            </a:r>
            <a:endParaRPr lang="en-AU" sz="2200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637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20182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in step with the Spirit – Loving One Another – Bearing One-another’s burdens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4ED19-4D7C-D54C-8099-0B99AA50580B}"/>
              </a:ext>
            </a:extLst>
          </p:cNvPr>
          <p:cNvSpPr txBox="1"/>
          <p:nvPr/>
        </p:nvSpPr>
        <p:spPr>
          <a:xfrm>
            <a:off x="-822" y="887151"/>
            <a:ext cx="1036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9D83-3A1F-A14F-B376-1524CC51B9BA}"/>
              </a:ext>
            </a:extLst>
          </p:cNvPr>
          <p:cNvSpPr txBox="1"/>
          <p:nvPr/>
        </p:nvSpPr>
        <p:spPr>
          <a:xfrm>
            <a:off x="799790" y="926682"/>
            <a:ext cx="83529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Testament Law – to tithe 10% of gross production/income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 giving is about giving from the heart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2CA13-0171-DC49-B432-7484884E9DFD}"/>
              </a:ext>
            </a:extLst>
          </p:cNvPr>
          <p:cNvSpPr/>
          <p:nvPr/>
        </p:nvSpPr>
        <p:spPr>
          <a:xfrm>
            <a:off x="412018" y="1585163"/>
            <a:ext cx="7255983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7 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not be deceived:  God is not mocked</a:t>
            </a:r>
            <a:r>
              <a:rPr lang="en-A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[turn your nose up at]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for whatever one sows, that will he also reap.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8 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one who sows to his own flesh will from the flesh reap corruption, but the one who sows to the Spirit will from the Spirit reap eternal life.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8C61E-D0AE-6945-BC7F-508B452AB2B0}"/>
              </a:ext>
            </a:extLst>
          </p:cNvPr>
          <p:cNvSpPr txBox="1"/>
          <p:nvPr/>
        </p:nvSpPr>
        <p:spPr>
          <a:xfrm>
            <a:off x="11575" y="2785492"/>
            <a:ext cx="914114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is to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my nose up at God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the way I live), and to not know I’m doing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desires of the flesh are at war with the desire of the Spirit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see giving as a Law I have to obey, I am enslaving myself to the Law.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by keeping in step with the Spirit, I will fulfill the law – effectively give it 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75AB06-4F52-634F-A80B-592919981E39}"/>
              </a:ext>
            </a:extLst>
          </p:cNvPr>
          <p:cNvSpPr txBox="1"/>
          <p:nvPr/>
        </p:nvSpPr>
        <p:spPr>
          <a:xfrm>
            <a:off x="11575" y="343029"/>
            <a:ext cx="91171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Word of God is so important, that the early church recognised “Those who are taught should support those who forgo other employment to teach.”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9660CF-ADC7-BD4C-9659-1A159673AFB6}"/>
              </a:ext>
            </a:extLst>
          </p:cNvPr>
          <p:cNvSpPr txBox="1"/>
          <p:nvPr/>
        </p:nvSpPr>
        <p:spPr>
          <a:xfrm>
            <a:off x="683568" y="3960557"/>
            <a:ext cx="7392977" cy="64633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flesh craves to spend on stuff that is temporary &amp; disintegrates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craves to spend on things of eternal value – we reap eternal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B8920B-DEFE-9D4E-AC09-68E32D0DE904}"/>
              </a:ext>
            </a:extLst>
          </p:cNvPr>
          <p:cNvSpPr txBox="1"/>
          <p:nvPr/>
        </p:nvSpPr>
        <p:spPr>
          <a:xfrm>
            <a:off x="8220" y="4611577"/>
            <a:ext cx="91205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Spiritual person focuses on eternity.    The Fleshly on this life and physical blessings</a:t>
            </a:r>
          </a:p>
        </p:txBody>
      </p:sp>
    </p:spTree>
    <p:extLst>
      <p:ext uri="{BB962C8B-B14F-4D97-AF65-F5344CB8AC3E}">
        <p14:creationId xmlns:p14="http://schemas.microsoft.com/office/powerpoint/2010/main" val="3300527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20182"/>
            <a:ext cx="9141143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Keeping in step with the Spirit – Loving One Another – Bearing One-another’s burdens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044ED19-4D7C-D54C-8099-0B99AA50580B}"/>
              </a:ext>
            </a:extLst>
          </p:cNvPr>
          <p:cNvSpPr txBox="1"/>
          <p:nvPr/>
        </p:nvSpPr>
        <p:spPr>
          <a:xfrm>
            <a:off x="-822" y="887151"/>
            <a:ext cx="1036784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Giving</a:t>
            </a:r>
            <a:endParaRPr lang="en-A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BC9D83-3A1F-A14F-B376-1524CC51B9BA}"/>
              </a:ext>
            </a:extLst>
          </p:cNvPr>
          <p:cNvSpPr txBox="1"/>
          <p:nvPr/>
        </p:nvSpPr>
        <p:spPr>
          <a:xfrm>
            <a:off x="799790" y="926682"/>
            <a:ext cx="8352928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Old Testament Law – to tithe 10% of gross production/income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Testament giving is about giving from the heart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9C2CA13-0171-DC49-B432-7484884E9DFD}"/>
              </a:ext>
            </a:extLst>
          </p:cNvPr>
          <p:cNvSpPr/>
          <p:nvPr/>
        </p:nvSpPr>
        <p:spPr>
          <a:xfrm>
            <a:off x="459440" y="3674655"/>
            <a:ext cx="8218085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9 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And let us not grow weary of doing good, for in due season we will reap, if we do not give up. 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then, as we have opportunity, let us 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en-A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r>
              <a:rPr lang="en-A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good to everyone, and especially to those who are of the household of faith.</a:t>
            </a:r>
            <a:r>
              <a:rPr lang="en-AU" dirty="0"/>
              <a:t> </a:t>
            </a:r>
            <a:endParaRPr lang="en-AU" dirty="0">
              <a:latin typeface="Comic Sans MS" panose="030F09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728C61E-D0AE-6945-BC7F-508B452AB2B0}"/>
              </a:ext>
            </a:extLst>
          </p:cNvPr>
          <p:cNvSpPr txBox="1"/>
          <p:nvPr/>
        </p:nvSpPr>
        <p:spPr>
          <a:xfrm>
            <a:off x="11575" y="1479238"/>
            <a:ext cx="9141143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deception is to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turn my nose up at God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(in the way I live), and to not know I’m doing 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desires of the flesh are at war with the desire of the Spirit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I see giving as a Law I have to obey, I am enslaving myself to the Law.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by keeping in step with the Spirit, I will fulfill the law – effectively give it all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75AB06-4F52-634F-A80B-592919981E39}"/>
              </a:ext>
            </a:extLst>
          </p:cNvPr>
          <p:cNvSpPr txBox="1"/>
          <p:nvPr/>
        </p:nvSpPr>
        <p:spPr>
          <a:xfrm>
            <a:off x="11575" y="343029"/>
            <a:ext cx="9117171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Teaching the Word of God is so important, that the early church recognised “Those who are taught should support those who forgo other employment to teach.”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9660CF-ADC7-BD4C-9659-1A159673AFB6}"/>
              </a:ext>
            </a:extLst>
          </p:cNvPr>
          <p:cNvSpPr txBox="1"/>
          <p:nvPr/>
        </p:nvSpPr>
        <p:spPr>
          <a:xfrm>
            <a:off x="683568" y="2654303"/>
            <a:ext cx="7392977" cy="646331"/>
          </a:xfrm>
          <a:prstGeom prst="rect">
            <a:avLst/>
          </a:prstGeom>
          <a:noFill/>
          <a:ln w="254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flesh craves to spend on stuff that is temporary &amp; disintegrates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 craves to spend on things of eternal value – we reap eternal life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B8920B-DEFE-9D4E-AC09-68E32D0DE904}"/>
              </a:ext>
            </a:extLst>
          </p:cNvPr>
          <p:cNvSpPr txBox="1"/>
          <p:nvPr/>
        </p:nvSpPr>
        <p:spPr>
          <a:xfrm>
            <a:off x="8220" y="3305323"/>
            <a:ext cx="91205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Spiritual person focuses on eternity.    The Fleshly on this life and physical blessings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95C07587-AA29-974C-B6D8-48556FD03E1B}"/>
              </a:ext>
            </a:extLst>
          </p:cNvPr>
          <p:cNvSpPr txBox="1"/>
          <p:nvPr/>
        </p:nvSpPr>
        <p:spPr>
          <a:xfrm>
            <a:off x="21883" y="4545118"/>
            <a:ext cx="912052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saved by good works, but </a:t>
            </a:r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we are saved by the Grace of God, we work/do good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D3BAD3-FA7A-584C-8902-7F42343D5437}"/>
              </a:ext>
            </a:extLst>
          </p:cNvPr>
          <p:cNvSpPr txBox="1"/>
          <p:nvPr/>
        </p:nvSpPr>
        <p:spPr>
          <a:xfrm>
            <a:off x="395536" y="4827849"/>
            <a:ext cx="887040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Living by the Spirit;  bearing one-another’s burdens;  giving;  demonstrating fruit of Spirit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6A21D5B-7B9E-714E-9769-3926A8423435}"/>
              </a:ext>
            </a:extLst>
          </p:cNvPr>
          <p:cNvSpPr txBox="1"/>
          <p:nvPr/>
        </p:nvSpPr>
        <p:spPr>
          <a:xfrm>
            <a:off x="8220" y="5068669"/>
            <a:ext cx="887040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presented with opportunities to do good / serve / give,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let’s take the opportunity to keep in step with the Spirit</a:t>
            </a:r>
          </a:p>
        </p:txBody>
      </p:sp>
    </p:spTree>
    <p:extLst>
      <p:ext uri="{BB962C8B-B14F-4D97-AF65-F5344CB8AC3E}">
        <p14:creationId xmlns:p14="http://schemas.microsoft.com/office/powerpoint/2010/main" val="28299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129297</TotalTime>
  <Words>1100</Words>
  <Application>Microsoft Macintosh PowerPoint</Application>
  <PresentationFormat>On-screen Show (16:10)</PresentationFormat>
  <Paragraphs>62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2177</cp:revision>
  <cp:lastPrinted>2021-06-11T08:19:33Z</cp:lastPrinted>
  <dcterms:created xsi:type="dcterms:W3CDTF">2016-11-04T06:28:01Z</dcterms:created>
  <dcterms:modified xsi:type="dcterms:W3CDTF">2021-06-11T08:27:00Z</dcterms:modified>
</cp:coreProperties>
</file>